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96" r:id="rId5"/>
    <p:sldId id="298" r:id="rId6"/>
    <p:sldId id="308" r:id="rId7"/>
    <p:sldId id="303" r:id="rId8"/>
    <p:sldId id="306" r:id="rId9"/>
    <p:sldId id="301" r:id="rId10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C788E"/>
    <a:srgbClr val="000099"/>
    <a:srgbClr val="E7F3F4"/>
    <a:srgbClr val="422C16"/>
    <a:srgbClr val="025198"/>
    <a:srgbClr val="1C1C1C"/>
    <a:srgbClr val="4D4D4D"/>
    <a:srgbClr val="B40000"/>
    <a:srgbClr val="500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A2AF9-A328-C782-31B3-8CEFC221D8C4}" v="3" dt="2020-03-16T06:09:20.6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77932" autoAdjust="0"/>
  </p:normalViewPr>
  <p:slideViewPr>
    <p:cSldViewPr>
      <p:cViewPr varScale="1">
        <p:scale>
          <a:sx n="49" d="100"/>
          <a:sy n="49" d="100"/>
        </p:scale>
        <p:origin x="1632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FFA876-779B-41DF-AFFC-4963650A5952}" type="datetimeFigureOut">
              <a:rPr lang="en-AU" smtClean="0"/>
              <a:t>13/11/2022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0775D-BD5B-461E-A104-7E1B1AAF542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1170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Use the annotation tool to have girls write on the screen or just discuss. Guides will give lots of stories of what accidents they have been in or seen.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90775D-BD5B-461E-A104-7E1B1AAF542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3112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Use the annotation tool to have girls write on the screen or just discuss who are the emergency services and adults they can call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90775D-BD5B-461E-A104-7E1B1AAF542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967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9733A-FBD4-4B44-B867-6AFED803826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73715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51C49-86A4-46E9-8964-5BF278477F3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50120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C9F1D-EA85-4282-9FE8-B38DD237C41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564658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CA0D9-DB33-4D21-B676-BAB3A3B585D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1726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C7BADE-D46D-4DB0-9BFB-12BCEEA82B1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3005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93962-790B-4EB8-B53B-B07D0C9DB12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90926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032243-A7E5-4AEB-8FD6-381256AEC6F7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9593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3EE4C-0374-4656-AEEF-EB6FE0CA7AFD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9855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3348C-8B9A-479E-A31E-E0C64EEDDBB5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951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A062F-8A17-4F05-89DA-2C9B3E9A449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92037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0CEFD-DFCA-4901-AEA0-23D64E73B82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8207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44D659-177A-48C0-B334-64AAF45F097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31161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539750" y="2565400"/>
            <a:ext cx="7772400" cy="1470025"/>
          </a:xfrm>
        </p:spPr>
        <p:txBody>
          <a:bodyPr anchor="ctr"/>
          <a:lstStyle/>
          <a:p>
            <a:pPr algn="l"/>
            <a:r>
              <a:rPr lang="es-UY" altLang="en-US" sz="4400" b="1" dirty="0" err="1">
                <a:solidFill>
                  <a:srgbClr val="0070C0"/>
                </a:solidFill>
              </a:rPr>
              <a:t>Emergency</a:t>
            </a:r>
            <a:r>
              <a:rPr lang="es-UY" altLang="en-US" sz="4400" b="1" dirty="0">
                <a:solidFill>
                  <a:srgbClr val="0070C0"/>
                </a:solidFill>
              </a:rPr>
              <a:t> </a:t>
            </a:r>
            <a:r>
              <a:rPr lang="es-UY" altLang="en-US" sz="4400" b="1" dirty="0" err="1">
                <a:solidFill>
                  <a:srgbClr val="0070C0"/>
                </a:solidFill>
              </a:rPr>
              <a:t>Badge</a:t>
            </a:r>
            <a:endParaRPr lang="es-ES" altLang="en-US" sz="4400" b="1" dirty="0">
              <a:solidFill>
                <a:srgbClr val="0070C0"/>
              </a:solidFill>
            </a:endParaRPr>
          </a:p>
        </p:txBody>
      </p:sp>
      <p:sp>
        <p:nvSpPr>
          <p:cNvPr id="4" name="Rectangle 90">
            <a:extLst>
              <a:ext uri="{FF2B5EF4-FFF2-40B4-BE49-F238E27FC236}">
                <a16:creationId xmlns:a16="http://schemas.microsoft.com/office/drawing/2014/main" id="{37FA6AE8-5555-41CE-ADF6-02A7D9C9D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0528" y="548680"/>
            <a:ext cx="9072563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UY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2nd Charleville </a:t>
            </a:r>
            <a:br>
              <a:rPr kumimoji="0" lang="es-UY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UY" altLang="en-US" sz="4400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Lone Girl Guides</a:t>
            </a:r>
            <a:endParaRPr kumimoji="0" lang="es-ES" altLang="en-US" sz="4400" b="1" i="0" u="none" strike="noStrike" kern="1200" cap="none" spc="0" normalizeH="0" baseline="0" noProof="0" dirty="0">
              <a:ln>
                <a:noFill/>
              </a:ln>
              <a:solidFill>
                <a:srgbClr val="50005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AC9C8434-84CC-42C1-BDFF-B02C508B68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070"/>
            <a:ext cx="1872208" cy="244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21104640">
            <a:off x="5484106" y="5448903"/>
            <a:ext cx="2693587" cy="863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634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Our Girl Guide Promise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AU" altLang="en-US" dirty="0"/>
              <a:t>I promise that I will do my best</a:t>
            </a:r>
          </a:p>
          <a:p>
            <a:pPr marL="0" indent="0" eaLnBrk="1" hangingPunct="1">
              <a:buFontTx/>
              <a:buNone/>
            </a:pPr>
            <a:br>
              <a:rPr lang="en-AU" altLang="en-US" dirty="0"/>
            </a:br>
            <a:r>
              <a:rPr lang="en-AU" altLang="en-US" dirty="0"/>
              <a:t>To be true to myself and develop my beliefs</a:t>
            </a:r>
          </a:p>
          <a:p>
            <a:pPr marL="0" indent="0" eaLnBrk="1" hangingPunct="1">
              <a:buFontTx/>
              <a:buNone/>
            </a:pPr>
            <a:br>
              <a:rPr lang="en-AU" altLang="en-US" dirty="0"/>
            </a:br>
            <a:r>
              <a:rPr lang="en-AU" altLang="en-US" dirty="0"/>
              <a:t>To serve my community and Australia</a:t>
            </a:r>
          </a:p>
          <a:p>
            <a:pPr marL="0" indent="0" eaLnBrk="1" hangingPunct="1">
              <a:buFontTx/>
              <a:buNone/>
            </a:pPr>
            <a:br>
              <a:rPr lang="en-AU" altLang="en-US" dirty="0"/>
            </a:br>
            <a:r>
              <a:rPr lang="en-AU" altLang="en-US" dirty="0"/>
              <a:t>And live by the Guide Law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7983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What Accidents Can Happen?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11366"/>
            <a:ext cx="3581400" cy="12763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5611366"/>
            <a:ext cx="2936825" cy="19543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8225" y="561136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750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1520" y="1700808"/>
            <a:ext cx="6419056" cy="48245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1234" y="99606"/>
            <a:ext cx="4109084" cy="1889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071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3600" dirty="0"/>
              <a:t>First Aid Treatments: </a:t>
            </a:r>
            <a:br>
              <a:rPr lang="en-AU" sz="3600" dirty="0"/>
            </a:br>
            <a:r>
              <a:rPr lang="en-AU" sz="3600" dirty="0"/>
              <a:t>What will you teach us next time?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0574" y="1916832"/>
            <a:ext cx="376096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Severe Bleeding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A Nosebleed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A Burn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Snakebite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An Unconscious Person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Clothing on Fire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Sunburn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400" dirty="0"/>
              <a:t>A Small Cut or Graze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840" y="5877272"/>
            <a:ext cx="70294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dirty="0"/>
              <a:t>As a patrol, pick a topic and prepare for next week</a:t>
            </a:r>
          </a:p>
        </p:txBody>
      </p:sp>
    </p:spTree>
    <p:extLst>
      <p:ext uri="{BB962C8B-B14F-4D97-AF65-F5344CB8AC3E}">
        <p14:creationId xmlns:p14="http://schemas.microsoft.com/office/powerpoint/2010/main" val="2053583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>
                <a:solidFill>
                  <a:schemeClr val="tx1"/>
                </a:solidFill>
              </a:rPr>
              <a:t>Reflection</a:t>
            </a:r>
            <a:r>
              <a:rPr lang="en-US" altLang="en-US" sz="3200" dirty="0">
                <a:solidFill>
                  <a:schemeClr val="tx1"/>
                </a:solidFill>
              </a:rPr>
              <a:t>: what was the most fun today?</a:t>
            </a:r>
            <a:endParaRPr lang="en-AU" sz="3200" dirty="0"/>
          </a:p>
        </p:txBody>
      </p:sp>
      <p:pic>
        <p:nvPicPr>
          <p:cNvPr id="4" name="Picture 6">
            <a:extLst>
              <a:ext uri="{FF2B5EF4-FFF2-40B4-BE49-F238E27FC236}">
                <a16:creationId xmlns:a16="http://schemas.microsoft.com/office/drawing/2014/main" id="{F3BFE283-92EC-4CCB-ADC4-EDBCC9D804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74" y="1180312"/>
            <a:ext cx="1558800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F33E3D43-A6AD-4D83-AEB5-1A2607561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000" y="1190686"/>
            <a:ext cx="1560046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>
            <a:extLst>
              <a:ext uri="{FF2B5EF4-FFF2-40B4-BE49-F238E27FC236}">
                <a16:creationId xmlns:a16="http://schemas.microsoft.com/office/drawing/2014/main" id="{17AF6F7D-7C5E-414D-AE4C-9AFE8E3FC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5802" y="1190687"/>
            <a:ext cx="1558800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>
            <a:extLst>
              <a:ext uri="{FF2B5EF4-FFF2-40B4-BE49-F238E27FC236}">
                <a16:creationId xmlns:a16="http://schemas.microsoft.com/office/drawing/2014/main" id="{CFBC55F8-82B8-41E0-9FAE-5B7C9772D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138" y="1215947"/>
            <a:ext cx="1558800" cy="152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>
            <a:extLst>
              <a:ext uri="{FF2B5EF4-FFF2-40B4-BE49-F238E27FC236}">
                <a16:creationId xmlns:a16="http://schemas.microsoft.com/office/drawing/2014/main" id="{064DC241-400B-4F46-929D-E5317BA8E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455" y="1190687"/>
            <a:ext cx="1558800" cy="152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">
            <a:extLst>
              <a:ext uri="{FF2B5EF4-FFF2-40B4-BE49-F238E27FC236}">
                <a16:creationId xmlns:a16="http://schemas.microsoft.com/office/drawing/2014/main" id="{F3BFE283-92EC-4CCB-ADC4-EDBCC9D804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26" y="2847304"/>
            <a:ext cx="1558800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>
            <a:extLst>
              <a:ext uri="{FF2B5EF4-FFF2-40B4-BE49-F238E27FC236}">
                <a16:creationId xmlns:a16="http://schemas.microsoft.com/office/drawing/2014/main" id="{F33E3D43-A6AD-4D83-AEB5-1A2607561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252" y="2857678"/>
            <a:ext cx="1560046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8">
            <a:extLst>
              <a:ext uri="{FF2B5EF4-FFF2-40B4-BE49-F238E27FC236}">
                <a16:creationId xmlns:a16="http://schemas.microsoft.com/office/drawing/2014/main" id="{17AF6F7D-7C5E-414D-AE4C-9AFE8E3FC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054" y="2857679"/>
            <a:ext cx="1558800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9">
            <a:extLst>
              <a:ext uri="{FF2B5EF4-FFF2-40B4-BE49-F238E27FC236}">
                <a16:creationId xmlns:a16="http://schemas.microsoft.com/office/drawing/2014/main" id="{CFBC55F8-82B8-41E0-9FAE-5B7C9772D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390" y="2882939"/>
            <a:ext cx="1558800" cy="152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0">
            <a:extLst>
              <a:ext uri="{FF2B5EF4-FFF2-40B4-BE49-F238E27FC236}">
                <a16:creationId xmlns:a16="http://schemas.microsoft.com/office/drawing/2014/main" id="{064DC241-400B-4F46-929D-E5317BA8E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707" y="2857679"/>
            <a:ext cx="1558800" cy="152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>
            <a:extLst>
              <a:ext uri="{FF2B5EF4-FFF2-40B4-BE49-F238E27FC236}">
                <a16:creationId xmlns:a16="http://schemas.microsoft.com/office/drawing/2014/main" id="{F3BFE283-92EC-4CCB-ADC4-EDBCC9D804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26" y="4524670"/>
            <a:ext cx="1558800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7">
            <a:extLst>
              <a:ext uri="{FF2B5EF4-FFF2-40B4-BE49-F238E27FC236}">
                <a16:creationId xmlns:a16="http://schemas.microsoft.com/office/drawing/2014/main" id="{F33E3D43-A6AD-4D83-AEB5-1A2607561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252" y="4535044"/>
            <a:ext cx="1560046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">
            <a:extLst>
              <a:ext uri="{FF2B5EF4-FFF2-40B4-BE49-F238E27FC236}">
                <a16:creationId xmlns:a16="http://schemas.microsoft.com/office/drawing/2014/main" id="{17AF6F7D-7C5E-414D-AE4C-9AFE8E3FC7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054" y="4535045"/>
            <a:ext cx="1558800" cy="1522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>
            <a:extLst>
              <a:ext uri="{FF2B5EF4-FFF2-40B4-BE49-F238E27FC236}">
                <a16:creationId xmlns:a16="http://schemas.microsoft.com/office/drawing/2014/main" id="{CFBC55F8-82B8-41E0-9FAE-5B7C9772D9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390" y="4560305"/>
            <a:ext cx="1558800" cy="1522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498157"/>
      </p:ext>
    </p:extLst>
  </p:cSld>
  <p:clrMapOvr>
    <a:masterClrMapping/>
  </p:clrMapOvr>
</p:sld>
</file>

<file path=ppt/theme/theme1.xml><?xml version="1.0" encoding="utf-8"?>
<a:theme xmlns:a="http://schemas.openxmlformats.org/drawingml/2006/main" name="1_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rder0 xmlns="373c526a-03eb-4205-a804-442bc0e9988d" xsi:nil="true"/>
    <DocumentStatus xmlns="373c526a-03eb-4205-a804-442bc0e9988d" xsi:nil="true"/>
    <Year xmlns="373c526a-03eb-4205-a804-442bc0e9988d" xsi:nil="true"/>
    <DocumentType xmlns="373c526a-03eb-4205-a804-442bc0e9988d" xsi:nil="true"/>
    <Dateandtime xmlns="373c526a-03eb-4205-a804-442bc0e9988d" xsi:nil="true"/>
    <lcf76f155ced4ddcb4097134ff3c332f xmlns="373c526a-03eb-4205-a804-442bc0e9988d">
      <Terms xmlns="http://schemas.microsoft.com/office/infopath/2007/PartnerControls"/>
    </lcf76f155ced4ddcb4097134ff3c332f>
    <TaxCatchAll xmlns="7ff61ff8-ed25-4654-85c4-ddf817f978b1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A57F6FE4634548AAC95EB7A6349F6B" ma:contentTypeVersion="23" ma:contentTypeDescription="Create a new document." ma:contentTypeScope="" ma:versionID="2aa2c0c69556b86e6fc2d581a417f35d">
  <xsd:schema xmlns:xsd="http://www.w3.org/2001/XMLSchema" xmlns:xs="http://www.w3.org/2001/XMLSchema" xmlns:p="http://schemas.microsoft.com/office/2006/metadata/properties" xmlns:ns2="373c526a-03eb-4205-a804-442bc0e9988d" xmlns:ns3="7ff61ff8-ed25-4654-85c4-ddf817f978b1" targetNamespace="http://schemas.microsoft.com/office/2006/metadata/properties" ma:root="true" ma:fieldsID="92030c1fe64cb2f5b96ea544b1a7e80f" ns2:_="" ns3:_="">
    <xsd:import namespace="373c526a-03eb-4205-a804-442bc0e9988d"/>
    <xsd:import namespace="7ff61ff8-ed25-4654-85c4-ddf817f978b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Order0" minOccurs="0"/>
                <xsd:element ref="ns2:DocumentType" minOccurs="0"/>
                <xsd:element ref="ns2:Year" minOccurs="0"/>
                <xsd:element ref="ns2:DocumentStatus" minOccurs="0"/>
                <xsd:element ref="ns2:MediaLengthInSeconds" minOccurs="0"/>
                <xsd:element ref="ns2:Dateandtim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3c526a-03eb-4205-a804-442bc0e998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Order0" ma:index="20" nillable="true" ma:displayName="Order" ma:format="Dropdown" ma:internalName="Order0" ma:percentage="FALSE">
      <xsd:simpleType>
        <xsd:restriction base="dms:Number"/>
      </xsd:simpleType>
    </xsd:element>
    <xsd:element name="DocumentType" ma:index="21" nillable="true" ma:displayName="Document" ma:format="Dropdown" ma:internalName="DocumentType">
      <xsd:simpleType>
        <xsd:restriction base="dms:Choice">
          <xsd:enumeration value="Finance"/>
          <xsd:enumeration value="Leaders"/>
          <xsd:enumeration value="Support Group"/>
          <xsd:enumeration value="District Events"/>
          <xsd:enumeration value="Awards"/>
          <xsd:enumeration value="Region Meetings"/>
          <xsd:enumeration value="Recruitment and Marketing"/>
          <xsd:enumeration value="Region Property"/>
          <xsd:enumeration value="People Management"/>
          <xsd:enumeration value="General Correspondence"/>
          <xsd:enumeration value="Choice 11"/>
        </xsd:restriction>
      </xsd:simpleType>
    </xsd:element>
    <xsd:element name="Year" ma:index="22" nillable="true" ma:displayName="Month/Year" ma:format="Dropdown" ma:internalName="Year">
      <xsd:simpleType>
        <xsd:restriction base="dms:Text">
          <xsd:maxLength value="255"/>
        </xsd:restriction>
      </xsd:simpleType>
    </xsd:element>
    <xsd:element name="DocumentStatus" ma:index="23" nillable="true" ma:displayName="Document Status" ma:format="Dropdown" ma:internalName="DocumentStatus">
      <xsd:simpleType>
        <xsd:restriction base="dms:Choice">
          <xsd:enumeration value="Agenda"/>
          <xsd:enumeration value="Minutes"/>
          <xsd:enumeration value="Signed document"/>
          <xsd:enumeration value="Unsigned document"/>
          <xsd:enumeration value="Resolved"/>
          <xsd:enumeration value="Outstanding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Dateandtime" ma:index="25" nillable="true" ma:displayName="Date and time" ma:format="DateOnly" ma:internalName="Dateandtime">
      <xsd:simpleType>
        <xsd:restriction base="dms:DateTime"/>
      </xsd:simpleType>
    </xsd:element>
    <xsd:element name="lcf76f155ced4ddcb4097134ff3c332f" ma:index="27" nillable="true" ma:taxonomy="true" ma:internalName="lcf76f155ced4ddcb4097134ff3c332f" ma:taxonomyFieldName="MediaServiceImageTags" ma:displayName="Image Tags" ma:readOnly="false" ma:fieldId="{5cf76f15-5ced-4ddc-b409-7134ff3c332f}" ma:taxonomyMulti="true" ma:sspId="eb003736-b1c8-4c84-86e9-d4a912e2e8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61ff8-ed25-4654-85c4-ddf817f978b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8" nillable="true" ma:displayName="Taxonomy Catch All Column" ma:hidden="true" ma:list="{bf1c3564-7f25-4b8d-b0cf-4a4a13ca6b47}" ma:internalName="TaxCatchAll" ma:showField="CatchAllData" ma:web="7ff61ff8-ed25-4654-85c4-ddf817f978b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EEF8BA-4C1E-44B4-8E91-C6BF5DE53B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2E8194-B6C0-45B3-8C2B-3F9040E516DF}">
  <ds:schemaRefs>
    <ds:schemaRef ds:uri="http://schemas.microsoft.com/office/2006/metadata/properties"/>
    <ds:schemaRef ds:uri="http://schemas.microsoft.com/office/infopath/2007/PartnerControls"/>
    <ds:schemaRef ds:uri="373c526a-03eb-4205-a804-442bc0e9988d"/>
    <ds:schemaRef ds:uri="7ff61ff8-ed25-4654-85c4-ddf817f978b1"/>
  </ds:schemaRefs>
</ds:datastoreItem>
</file>

<file path=customXml/itemProps3.xml><?xml version="1.0" encoding="utf-8"?>
<ds:datastoreItem xmlns:ds="http://schemas.openxmlformats.org/officeDocument/2006/customXml" ds:itemID="{E5935D44-EA99-494C-B2A8-43224CDF53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73c526a-03eb-4205-a804-442bc0e9988d"/>
    <ds:schemaRef ds:uri="7ff61ff8-ed25-4654-85c4-ddf817f978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</Words>
  <Application>Microsoft Office PowerPoint</Application>
  <PresentationFormat>On-screen Show (4:3)</PresentationFormat>
  <Paragraphs>30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1_Diseño predeterminado</vt:lpstr>
      <vt:lpstr>Emergency Badge</vt:lpstr>
      <vt:lpstr>Our Girl Guide Promise</vt:lpstr>
      <vt:lpstr>What Accidents Can Happen?</vt:lpstr>
      <vt:lpstr>PowerPoint Presentation</vt:lpstr>
      <vt:lpstr>First Aid Treatments:  What will you teach us next time?</vt:lpstr>
      <vt:lpstr>Reflection: what was the most fun today?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Sam Owczarek</cp:lastModifiedBy>
  <cp:revision>611</cp:revision>
  <dcterms:created xsi:type="dcterms:W3CDTF">2010-05-23T14:28:12Z</dcterms:created>
  <dcterms:modified xsi:type="dcterms:W3CDTF">2022-11-13T15:54:13Z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0x01010063A57F6FE4634548AAC95EB7A6349F6B</vt:lpwstr>
  </property>
</Properties>
</file>